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622" y="-10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0698163" cy="151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52881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ΠΟΛΥΖΟΣ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ΔΗΜΗΤΡΙΟΣ 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ΘΕΣΣΑΛΙΑΣ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217,000 €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108,500 €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θέσεων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εργασίας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256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51</cp:revision>
  <cp:lastPrinted>2019-12-05T14:31:53Z</cp:lastPrinted>
  <dcterms:created xsi:type="dcterms:W3CDTF">2018-02-13T12:16:57Z</dcterms:created>
  <dcterms:modified xsi:type="dcterms:W3CDTF">2024-06-05T09:22:04Z</dcterms:modified>
</cp:coreProperties>
</file>